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2" r:id="rId8"/>
    <p:sldId id="261" r:id="rId9"/>
    <p:sldId id="265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77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585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1048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88493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6374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2186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170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135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1435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74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392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4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994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943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771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863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686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439907-A14E-40FB-8696-C5E67CB50A4E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05547-A67C-4C7B-86CC-5BDFF265D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36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C0A3D-F113-4324-A293-8BF4F5FD86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26F140-54AE-4D90-9CCC-EF47BE45C6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GRAZI PHOTOS &amp; VIDEOS WEBSITE</a:t>
            </a:r>
          </a:p>
        </p:txBody>
      </p:sp>
    </p:spTree>
    <p:extLst>
      <p:ext uri="{BB962C8B-B14F-4D97-AF65-F5344CB8AC3E}">
        <p14:creationId xmlns:p14="http://schemas.microsoft.com/office/powerpoint/2010/main" val="3990747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2680C-9A34-4A76-9899-DBF4FED54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ctr"/>
            <a:r>
              <a:rPr lang="en-US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1BFDF-3278-4B78-B04C-7D05E0E01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improve my abilities to expand webpages, I will take more classes to learn new programming languages. </a:t>
            </a:r>
          </a:p>
          <a:p>
            <a:r>
              <a:rPr lang="en-US" dirty="0"/>
              <a:t>I will read the surveys replies and consider the client’s opinions about the website. There are so many things I still need to work on, but with their help, I will be able to improve my website.</a:t>
            </a:r>
          </a:p>
          <a:p>
            <a:r>
              <a:rPr lang="en-US" dirty="0"/>
              <a:t>Finally, I will know if the website was efficient when I start getting requests for the services I am offering.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477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FB9F1-6F95-483F-8F07-B5F14B5F7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347537"/>
            <a:ext cx="10820400" cy="103952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What did you learn as you went through this design process?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D8F98-2BE0-4DCA-B259-D4C937B82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483318"/>
            <a:ext cx="10820400" cy="3735367"/>
          </a:xfrm>
        </p:spPr>
        <p:txBody>
          <a:bodyPr/>
          <a:lstStyle/>
          <a:p>
            <a:r>
              <a:rPr lang="en-US" dirty="0"/>
              <a:t>I learned new photoshop tools, which is perfect to help me with my photo editing</a:t>
            </a:r>
          </a:p>
          <a:p>
            <a:r>
              <a:rPr lang="en-US" dirty="0"/>
              <a:t>I learned the concepts of interactive multimedia</a:t>
            </a:r>
          </a:p>
          <a:p>
            <a:r>
              <a:rPr lang="en-US" dirty="0"/>
              <a:t>I have a better understanding how each media works</a:t>
            </a:r>
          </a:p>
          <a:p>
            <a:r>
              <a:rPr lang="en-US" dirty="0"/>
              <a:t>How to work with graphics and logos on Photoshop</a:t>
            </a:r>
          </a:p>
          <a:p>
            <a:r>
              <a:rPr lang="en-US" dirty="0"/>
              <a:t>How to be more critical about interactive multimedia</a:t>
            </a:r>
          </a:p>
        </p:txBody>
      </p:sp>
    </p:spTree>
    <p:extLst>
      <p:ext uri="{BB962C8B-B14F-4D97-AF65-F5344CB8AC3E}">
        <p14:creationId xmlns:p14="http://schemas.microsoft.com/office/powerpoint/2010/main" val="288969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CE97D-5135-43C7-8A93-745B7EB3E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646" y="1010653"/>
            <a:ext cx="10726554" cy="1046748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Problem/Idea/Concept/Topic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CF958-DDF1-48F1-8562-95ABCF24A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Website offering photos and video production services for weddings, birthday parties and events in general including my makeup services.</a:t>
            </a:r>
          </a:p>
          <a:p>
            <a:r>
              <a:rPr lang="en-US" dirty="0"/>
              <a:t>My end users are young adults and/or adults about to get married; parents who want to record special moments with their kids; kids; promoters; artists; and any person interested in having a photoshoot.</a:t>
            </a:r>
          </a:p>
          <a:p>
            <a:r>
              <a:rPr lang="en-US" dirty="0"/>
              <a:t>The end-users should understand my style as a professional and feel comfortable requesting my services through the website. They also should know how to navigate on the internet and understand the basics of how to navigate on a website.</a:t>
            </a:r>
          </a:p>
          <a:p>
            <a:r>
              <a:rPr lang="en-US" dirty="0"/>
              <a:t>My goal as a designer/ photo and video producer is to create a good website to show my services in an efficient way (including photoshoots and videos that I created) and provide the best services to my end-users.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412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0E1BF-7AC1-44C9-9965-AC90FAD8F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ctr"/>
            <a:r>
              <a:rPr lang="en-US" dirty="0"/>
              <a:t>Needs Assessments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EF6C6-C245-4C88-9793-85CA4922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challenges I face as a designer are to use the ideal codes to provide a nice style to the webpage and manage software to edit photos and videos. Also, to provide the best services to my clients I must know how to deal with them by being professional and reasonable.</a:t>
            </a:r>
          </a:p>
          <a:p>
            <a:r>
              <a:rPr lang="en-US" dirty="0"/>
              <a:t>The end users should have an idea of what style of photography they are looking for, so that I can tailor my services to meet their needs. After navigating my website and checking my work, they will be able to contact me and take a survey regarding the website.</a:t>
            </a:r>
          </a:p>
          <a:p>
            <a:r>
              <a:rPr lang="en-US" dirty="0"/>
              <a:t>I will need to know their schedule to check what would be the best time that works for us; and what type of services they are looking for. I will collect this information by email or phone after they contact me.</a:t>
            </a:r>
          </a:p>
          <a:p>
            <a:r>
              <a:rPr lang="en-US" dirty="0"/>
              <a:t>I will know that my goals are met if they show satisfaction after I provide my product and if they show interest to request my services again.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949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CB279-52CE-4B5B-8F9F-80E609751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41144"/>
            <a:ext cx="10820400" cy="779647"/>
          </a:xfrm>
        </p:spPr>
        <p:txBody>
          <a:bodyPr/>
          <a:lstStyle/>
          <a:p>
            <a:pPr algn="ctr"/>
            <a:r>
              <a:rPr lang="en-US" dirty="0"/>
              <a:t>Introductory screen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5B96F3-3897-435F-AA72-4142225B24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645" t="-237" r="17763" b="5815"/>
          <a:stretch/>
        </p:blipFill>
        <p:spPr>
          <a:xfrm>
            <a:off x="1892109" y="1432828"/>
            <a:ext cx="8407782" cy="523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293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B4E48-9EDB-4B57-8B8E-F58F9F238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89117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MY GALLERY PAGE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F0053-2CB3-4151-92CE-F28754FEA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Each photo was</a:t>
            </a:r>
          </a:p>
          <a:p>
            <a:pPr marL="0" indent="0">
              <a:buNone/>
            </a:pPr>
            <a:r>
              <a:rPr lang="en-US" dirty="0"/>
              <a:t>edited on </a:t>
            </a:r>
          </a:p>
          <a:p>
            <a:pPr marL="0" indent="0">
              <a:buNone/>
            </a:pPr>
            <a:r>
              <a:rPr lang="en-US" dirty="0"/>
              <a:t>Photoshop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7EA540-EE3D-46AF-BA0F-6EDD758567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8" t="14074" r="2834" b="7915"/>
          <a:stretch/>
        </p:blipFill>
        <p:spPr>
          <a:xfrm>
            <a:off x="3416967" y="1655545"/>
            <a:ext cx="8489483" cy="436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230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4E14F-4BF4-431F-BF6E-C67291347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443789"/>
            <a:ext cx="10820400" cy="61361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This is how a photo looks like when its clicked on the gallery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8915E2B-8760-4D64-AA39-352384484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4936" y="2368392"/>
            <a:ext cx="7702127" cy="4332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952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7DA6807-532A-46CC-B314-FDF9C4976D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" t="5318" r="437" b="-1"/>
          <a:stretch/>
        </p:blipFill>
        <p:spPr>
          <a:xfrm>
            <a:off x="1876235" y="1732547"/>
            <a:ext cx="8439530" cy="451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18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D4CE8-2015-4772-A43A-876A359E9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764373"/>
            <a:ext cx="10774680" cy="1293028"/>
          </a:xfrm>
        </p:spPr>
        <p:txBody>
          <a:bodyPr/>
          <a:lstStyle/>
          <a:p>
            <a:pPr algn="ctr"/>
            <a:r>
              <a:rPr lang="en-US" dirty="0"/>
              <a:t>Contact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0C5670-1387-4D18-A6FA-846D08E8CA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242" t="12931" r="9385" b="21719"/>
          <a:stretch/>
        </p:blipFill>
        <p:spPr>
          <a:xfrm>
            <a:off x="1377370" y="2147269"/>
            <a:ext cx="9437260" cy="4263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141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436A2-8686-4A78-9CC8-7680EA99A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ctr"/>
            <a:r>
              <a:rPr lang="en-US" dirty="0"/>
              <a:t>Survey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BAE6940-17D9-4291-8D9C-C2D9CAAE8B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7651" y="1866666"/>
            <a:ext cx="8676698" cy="488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37886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156</TotalTime>
  <Words>517</Words>
  <Application>Microsoft Office PowerPoint</Application>
  <PresentationFormat>Widescreen</PresentationFormat>
  <Paragraphs>30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Vapor Trail</vt:lpstr>
      <vt:lpstr>FINAL PROJECT</vt:lpstr>
      <vt:lpstr>Problem/Idea/Concept/Topic Statement</vt:lpstr>
      <vt:lpstr>Needs Assessments</vt:lpstr>
      <vt:lpstr>Introductory screen</vt:lpstr>
      <vt:lpstr>MY GALLERY PAGE </vt:lpstr>
      <vt:lpstr>This is how a photo looks like when its clicked on the gallery</vt:lpstr>
      <vt:lpstr>PowerPoint Presentation</vt:lpstr>
      <vt:lpstr>Contact page</vt:lpstr>
      <vt:lpstr>Survey page</vt:lpstr>
      <vt:lpstr>What’s next?</vt:lpstr>
      <vt:lpstr>What did you learn as you went through this design process?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Grazi Gomes</dc:creator>
  <cp:lastModifiedBy>Grazi Gomes</cp:lastModifiedBy>
  <cp:revision>16</cp:revision>
  <dcterms:created xsi:type="dcterms:W3CDTF">2019-12-02T15:21:55Z</dcterms:created>
  <dcterms:modified xsi:type="dcterms:W3CDTF">2019-12-09T02:10:59Z</dcterms:modified>
</cp:coreProperties>
</file>

<file path=docProps/thumbnail.jpeg>
</file>